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png" ContentType="image/png"/>
  <Override PartName="/ppt/media/image7.jpeg" ContentType="image/jpeg"/>
  <Override PartName="/ppt/media/image1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A98DC8-C05E-4433-8530-5A3A685224A2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8/18/23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CA2EFF-9F2A-40E2-B69E-29CB7B13B19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A9BB6A0-39A5-4931-8DB5-C2C539A6C376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8/18/23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6EE2BAF-2FDA-4723-A3B6-796D043C4B7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2C3E7F8-29F8-4E88-84D5-E1093BF8F6B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8/18/23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05BE04-14F6-4DE1-B64E-C1514AAB382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8837280" y="646920"/>
            <a:ext cx="2297880" cy="1262520"/>
          </a:xfrm>
          <a:prstGeom prst="rect">
            <a:avLst/>
          </a:prstGeom>
          <a:ln>
            <a:noFill/>
          </a:ln>
        </p:spPr>
      </p:pic>
      <p:pic>
        <p:nvPicPr>
          <p:cNvPr id="124" name="Picture 5" descr=""/>
          <p:cNvPicPr/>
          <p:nvPr/>
        </p:nvPicPr>
        <p:blipFill>
          <a:blip r:embed="rId2"/>
          <a:stretch/>
        </p:blipFill>
        <p:spPr>
          <a:xfrm>
            <a:off x="716400" y="646920"/>
            <a:ext cx="1578960" cy="1263240"/>
          </a:xfrm>
          <a:prstGeom prst="rect">
            <a:avLst/>
          </a:prstGeom>
          <a:ln>
            <a:noFill/>
          </a:ln>
        </p:spPr>
      </p:pic>
      <p:pic>
        <p:nvPicPr>
          <p:cNvPr id="125" name="Picture 99" descr=""/>
          <p:cNvPicPr/>
          <p:nvPr/>
        </p:nvPicPr>
        <p:blipFill>
          <a:blip r:embed="rId3"/>
          <a:stretch/>
        </p:blipFill>
        <p:spPr>
          <a:xfrm>
            <a:off x="6575400" y="509760"/>
            <a:ext cx="959040" cy="139968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100" descr=""/>
          <p:cNvPicPr/>
          <p:nvPr/>
        </p:nvPicPr>
        <p:blipFill>
          <a:blip r:embed="rId4"/>
          <a:stretch/>
        </p:blipFill>
        <p:spPr>
          <a:xfrm>
            <a:off x="3740760" y="509760"/>
            <a:ext cx="1370520" cy="1399680"/>
          </a:xfrm>
          <a:prstGeom prst="rect">
            <a:avLst/>
          </a:prstGeom>
          <a:ln w="936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0" y="2131560"/>
            <a:ext cx="12191040" cy="47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</a:rPr>
              <a:t>31</a:t>
            </a:r>
            <a:r>
              <a:rPr b="1" lang="en-US" sz="4000" spc="-1" strike="noStrike" baseline="30000">
                <a:solidFill>
                  <a:srgbClr val="ff0000"/>
                </a:solidFill>
                <a:latin typeface="Calibri"/>
              </a:rPr>
              <a:t>th  </a:t>
            </a:r>
            <a:r>
              <a:rPr b="1" lang="en-US" sz="4000" spc="-1" strike="noStrike">
                <a:solidFill>
                  <a:srgbClr val="ff0000"/>
                </a:solidFill>
                <a:latin typeface="Calibri"/>
              </a:rPr>
              <a:t>National Children Science Congress - 2023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Calibri"/>
              </a:rPr>
              <a:t>( A Program of NCSTC - DST - Govt of India )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9ee256"/>
                </a:solidFill>
                <a:latin typeface="Calibri"/>
              </a:rPr>
              <a:t>TEACHER WORKSHOP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7b32b2"/>
                </a:solidFill>
                <a:latin typeface="Calibri"/>
              </a:rPr>
              <a:t>Date - 17 August 2023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7b32b2"/>
                </a:solidFill>
                <a:latin typeface="Calibri"/>
              </a:rPr>
              <a:t>Venue - N.A.S. Inter College Meerut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03920" y="2580480"/>
            <a:ext cx="11614320" cy="255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ff0000"/>
                </a:solidFill>
                <a:latin typeface="Calibri Light"/>
              </a:rPr>
              <a:t>National Children’s Science Congress</a:t>
            </a:r>
            <a:br/>
            <a:r>
              <a:rPr b="1" lang="en-US" sz="6000" spc="-1" strike="noStrike">
                <a:solidFill>
                  <a:srgbClr val="ff0000"/>
                </a:solidFill>
                <a:latin typeface="Calibri Light"/>
              </a:rPr>
              <a:t>NCSC 2022 – 2023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523880" y="5598000"/>
            <a:ext cx="9143640" cy="88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5400" spc="-1" strike="noStrike">
                <a:solidFill>
                  <a:srgbClr val="012d86"/>
                </a:solidFill>
                <a:latin typeface="Calibri"/>
              </a:rPr>
              <a:t>Teacher Workshop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9510480" y="423720"/>
            <a:ext cx="2053800" cy="1128600"/>
          </a:xfrm>
          <a:prstGeom prst="rect">
            <a:avLst/>
          </a:prstGeom>
          <a:ln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2"/>
          <a:stretch/>
        </p:blipFill>
        <p:spPr>
          <a:xfrm>
            <a:off x="685800" y="466560"/>
            <a:ext cx="1356480" cy="1085400"/>
          </a:xfrm>
          <a:prstGeom prst="rect">
            <a:avLst/>
          </a:prstGeom>
          <a:ln>
            <a:noFill/>
          </a:ln>
        </p:spPr>
      </p:pic>
      <p:pic>
        <p:nvPicPr>
          <p:cNvPr id="132" name="Picture 106" descr=""/>
          <p:cNvPicPr/>
          <p:nvPr/>
        </p:nvPicPr>
        <p:blipFill>
          <a:blip r:embed="rId3"/>
          <a:stretch/>
        </p:blipFill>
        <p:spPr>
          <a:xfrm>
            <a:off x="7026840" y="466560"/>
            <a:ext cx="855720" cy="140940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107" descr=""/>
          <p:cNvPicPr/>
          <p:nvPr/>
        </p:nvPicPr>
        <p:blipFill>
          <a:blip r:embed="rId4"/>
          <a:stretch/>
        </p:blipFill>
        <p:spPr>
          <a:xfrm>
            <a:off x="3662640" y="423720"/>
            <a:ext cx="1411920" cy="1410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523880" y="1122840"/>
            <a:ext cx="9143640" cy="1251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6600" spc="-1" strike="noStrike" u="sng">
                <a:solidFill>
                  <a:srgbClr val="ff0000"/>
                </a:solidFill>
                <a:uFillTx/>
                <a:latin typeface="Calibri Light"/>
              </a:rPr>
              <a:t>Focal Theme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656640" y="2682000"/>
            <a:ext cx="10878480" cy="1654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6600" spc="-1" strike="noStrike">
                <a:solidFill>
                  <a:srgbClr val="7030a0"/>
                </a:solidFill>
                <a:latin typeface="Calibri"/>
              </a:rPr>
              <a:t>UNDERSTANDING ECOSYSTEM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6600" spc="-1" strike="noStrike">
                <a:solidFill>
                  <a:srgbClr val="7030a0"/>
                </a:solidFill>
                <a:latin typeface="Calibri"/>
              </a:rPr>
              <a:t>FOR HEALTH AND WELL-BEING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6" descr=""/>
          <p:cNvPicPr/>
          <p:nvPr/>
        </p:nvPicPr>
        <p:blipFill>
          <a:blip r:embed="rId1"/>
          <a:srcRect l="19319" t="46437" r="21157" b="33225"/>
          <a:stretch/>
        </p:blipFill>
        <p:spPr>
          <a:xfrm>
            <a:off x="0" y="490320"/>
            <a:ext cx="12151800" cy="587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"/>
          <p:cNvPicPr/>
          <p:nvPr/>
        </p:nvPicPr>
        <p:blipFill>
          <a:blip r:embed="rId1"/>
          <a:srcRect l="18206" t="17823" r="19055" b="43014"/>
          <a:stretch/>
        </p:blipFill>
        <p:spPr>
          <a:xfrm>
            <a:off x="0" y="0"/>
            <a:ext cx="7764480" cy="6856920"/>
          </a:xfrm>
          <a:prstGeom prst="rect">
            <a:avLst/>
          </a:prstGeom>
          <a:ln>
            <a:noFill/>
          </a:ln>
        </p:spPr>
      </p:pic>
      <p:pic>
        <p:nvPicPr>
          <p:cNvPr id="138" name="Picture 4" descr=""/>
          <p:cNvPicPr/>
          <p:nvPr/>
        </p:nvPicPr>
        <p:blipFill>
          <a:blip r:embed="rId2"/>
          <a:srcRect l="31506" t="57726" r="32365" b="29821"/>
          <a:stretch/>
        </p:blipFill>
        <p:spPr>
          <a:xfrm>
            <a:off x="7764840" y="2327760"/>
            <a:ext cx="4510800" cy="220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089800" y="184320"/>
            <a:ext cx="8012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Tx/>
                <a:latin typeface="Calibri"/>
              </a:rPr>
              <a:t>Written Report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76560" y="1040040"/>
            <a:ext cx="6201720" cy="639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Cover Page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Form A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Summary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Index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Map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Introduction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Reason of selection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Hypothesis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Objectives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Mehodology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Action Plan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Experiment, Survey, Observation and Data collection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Analysis of Data 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Result And data 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Solution of problem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Impact on society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Follow- up action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Acknowledgment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References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Enclosures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849720" y="1155600"/>
            <a:ext cx="508464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A4 Size Paper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Transparent Sheet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Heading 14 Fonts size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Text 12 fonts size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Line spacing not more than 1.5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"/>
          <p:cNvPicPr/>
          <p:nvPr/>
        </p:nvPicPr>
        <p:blipFill>
          <a:blip r:embed="rId1"/>
          <a:srcRect l="21772" t="18135" r="22363" b="22687"/>
          <a:stretch/>
        </p:blipFill>
        <p:spPr>
          <a:xfrm>
            <a:off x="1273680" y="162720"/>
            <a:ext cx="4372920" cy="6553440"/>
          </a:xfrm>
          <a:prstGeom prst="rect">
            <a:avLst/>
          </a:prstGeom>
          <a:ln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2"/>
          <a:srcRect l="22056" t="20658" r="22220" b="26618"/>
          <a:stretch/>
        </p:blipFill>
        <p:spPr>
          <a:xfrm>
            <a:off x="6355080" y="162720"/>
            <a:ext cx="4894920" cy="65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3" descr=""/>
          <p:cNvPicPr/>
          <p:nvPr/>
        </p:nvPicPr>
        <p:blipFill>
          <a:blip r:embed="rId1"/>
          <a:srcRect l="19914" t="18787" r="19372" b="24803"/>
          <a:stretch/>
        </p:blipFill>
        <p:spPr>
          <a:xfrm>
            <a:off x="889560" y="163800"/>
            <a:ext cx="5036400" cy="6620040"/>
          </a:xfrm>
          <a:prstGeom prst="rect">
            <a:avLst/>
          </a:prstGeom>
          <a:ln>
            <a:noFill/>
          </a:ln>
        </p:spPr>
      </p:pic>
      <p:pic>
        <p:nvPicPr>
          <p:cNvPr id="145" name="Picture 4" descr=""/>
          <p:cNvPicPr/>
          <p:nvPr/>
        </p:nvPicPr>
        <p:blipFill>
          <a:blip r:embed="rId2"/>
          <a:srcRect l="21200" t="18744" r="21932" b="25607"/>
          <a:stretch/>
        </p:blipFill>
        <p:spPr>
          <a:xfrm>
            <a:off x="6586200" y="163800"/>
            <a:ext cx="4744440" cy="656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Ultra_Office/6.2.3.2$Windows_x86 LibreOffice_project/</Application>
  <Words>119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2023-08-15T08:04:56Z</dcterms:created>
  <dc:creator>MANVI BHALU</dc:creator>
  <dc:description/>
  <dc:language>en-US</dc:language>
  <cp:lastModifiedBy/>
  <dcterms:modified xsi:type="dcterms:W3CDTF">2023-08-18T18:25:11Z</dcterms:modified>
  <cp:revision>3</cp:revision>
  <dc:subject/>
  <dc:title>National Children’s Science Congress NCSC 2022 – 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ICV">
    <vt:lpwstr>0992B04D1B0448B9AAD18C77B4A7A355_11</vt:lpwstr>
  </property>
  <property fmtid="{D5CDD505-2E9C-101B-9397-08002B2CF9AE}" pid="6" name="KSOProductBuildVer">
    <vt:lpwstr>1033-12.2.0.13110</vt:lpwstr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8</vt:i4>
  </property>
</Properties>
</file>